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DF733-DA77-42D8-BBFD-BCFC80E28CD3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3FFAF-91E0-4DF9-8CEE-2C27493A2B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FFAF-91E0-4DF9-8CEE-2C27493A2BC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24F4C3-C176-476E-9E92-4CF8EB23FC11}" type="datetimeFigureOut">
              <a:rPr lang="en-US" smtClean="0"/>
              <a:t>10/25/2009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CD4BA8-943F-43DE-9B50-7620F4AD8DB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ij.ac.jp/elementary/iTeacher/netiquette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uni.illinois.edu/library/computerlit/netiquette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1219200"/>
          </a:xfrm>
        </p:spPr>
        <p:txBody>
          <a:bodyPr/>
          <a:lstStyle/>
          <a:p>
            <a:pPr algn="ctr"/>
            <a:r>
              <a:rPr lang="en-US" dirty="0" smtClean="0"/>
              <a:t>Netiquette in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b="1" dirty="0" smtClean="0"/>
              <a:t>Tiffany Brass</a:t>
            </a:r>
          </a:p>
          <a:p>
            <a:pPr algn="ctr"/>
            <a:r>
              <a:rPr lang="en-US" b="1" dirty="0" smtClean="0"/>
              <a:t>Dana </a:t>
            </a:r>
            <a:r>
              <a:rPr lang="en-US" b="1" dirty="0" err="1" smtClean="0"/>
              <a:t>Rutkowski</a:t>
            </a:r>
            <a:endParaRPr lang="en-US" b="1" dirty="0" smtClean="0"/>
          </a:p>
          <a:p>
            <a:pPr algn="ctr"/>
            <a:r>
              <a:rPr lang="en-US" sz="2200" dirty="0" smtClean="0"/>
              <a:t>Wilkes University</a:t>
            </a:r>
          </a:p>
          <a:p>
            <a:pPr algn="ctr"/>
            <a:r>
              <a:rPr lang="en-US" sz="2200" dirty="0" smtClean="0"/>
              <a:t>Emerging Technology</a:t>
            </a: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685800"/>
            <a:ext cx="7772400" cy="1371600"/>
          </a:xfrm>
        </p:spPr>
        <p:txBody>
          <a:bodyPr/>
          <a:lstStyle/>
          <a:p>
            <a:pPr algn="ctr"/>
            <a:r>
              <a:rPr smtClean="0"/>
              <a:t>What is Netiquette?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723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</a:t>
            </a:r>
            <a:r>
              <a:rPr lang="en-US" sz="2800" b="1" dirty="0" smtClean="0"/>
              <a:t>netiquette</a:t>
            </a:r>
            <a:r>
              <a:rPr lang="en-US" sz="2800" dirty="0" smtClean="0"/>
              <a:t>? 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The word </a:t>
            </a:r>
            <a:r>
              <a:rPr lang="en-US" sz="2800" b="1" dirty="0" smtClean="0">
                <a:solidFill>
                  <a:srgbClr val="FFFF00"/>
                </a:solidFill>
              </a:rPr>
              <a:t>netiquette</a:t>
            </a:r>
            <a:r>
              <a:rPr lang="en-US" sz="2800" dirty="0" smtClean="0"/>
              <a:t> is a contraction of the words Inter</a:t>
            </a:r>
            <a:r>
              <a:rPr lang="en-US" sz="2800" u="sng" dirty="0" smtClean="0">
                <a:solidFill>
                  <a:srgbClr val="FFFF00"/>
                </a:solidFill>
              </a:rPr>
              <a:t>net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u="sng" dirty="0" smtClean="0">
                <a:solidFill>
                  <a:srgbClr val="FFFF00"/>
                </a:solidFill>
              </a:rPr>
              <a:t>etiquette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 </a:t>
            </a:r>
            <a:br>
              <a:rPr lang="en-US" sz="2800" dirty="0" smtClean="0"/>
            </a:br>
            <a:r>
              <a:rPr lang="en-US" sz="2800" b="1" dirty="0" smtClean="0">
                <a:solidFill>
                  <a:srgbClr val="FFFF00"/>
                </a:solidFill>
              </a:rPr>
              <a:t>Netiquette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is a set of rules that we follow for behaving properly online.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685800"/>
            <a:ext cx="7772400" cy="1371600"/>
          </a:xfrm>
        </p:spPr>
        <p:txBody>
          <a:bodyPr/>
          <a:lstStyle/>
          <a:p>
            <a:pPr algn="ctr"/>
            <a:r>
              <a:rPr smtClean="0"/>
              <a:t>Why use Netiquette?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286000"/>
            <a:ext cx="7772400" cy="4343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3000" dirty="0" smtClean="0"/>
              <a:t>It creates </a:t>
            </a:r>
            <a:r>
              <a:rPr lang="en-US" sz="3000" dirty="0" smtClean="0"/>
              <a:t>good behavior </a:t>
            </a:r>
            <a:r>
              <a:rPr lang="en-US" sz="3000" dirty="0" smtClean="0"/>
              <a:t>for youth while </a:t>
            </a:r>
            <a:r>
              <a:rPr lang="en-US" sz="3000" dirty="0" smtClean="0"/>
              <a:t>on the Net. 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When you use netiquette you are setting an example as a positive role model for anyone who is conversing with you.</a:t>
            </a:r>
            <a:endParaRPr lang="en-US" sz="3000" dirty="0" smtClean="0"/>
          </a:p>
          <a:p>
            <a:r>
              <a:rPr lang="en-US" sz="3000" dirty="0" smtClean="0"/>
              <a:t> </a:t>
            </a:r>
            <a:br>
              <a:rPr lang="en-US" sz="3000" dirty="0" smtClean="0"/>
            </a:br>
            <a:r>
              <a:rPr lang="en-US" sz="3000" dirty="0" smtClean="0"/>
              <a:t>Remember that there is </a:t>
            </a:r>
            <a:r>
              <a:rPr lang="en-US" sz="3000" dirty="0" smtClean="0"/>
              <a:t>another person </a:t>
            </a:r>
            <a:r>
              <a:rPr lang="en-US" sz="3000" dirty="0" smtClean="0"/>
              <a:t>on the </a:t>
            </a:r>
            <a:r>
              <a:rPr lang="en-US" sz="3000" dirty="0" smtClean="0"/>
              <a:t>other end of the conversation.</a:t>
            </a:r>
            <a:endParaRPr lang="en-US" sz="3000" dirty="0" smtClean="0"/>
          </a:p>
          <a:p>
            <a:r>
              <a:rPr lang="en-US" sz="3000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362456"/>
          </a:xfrm>
        </p:spPr>
        <p:txBody>
          <a:bodyPr/>
          <a:lstStyle/>
          <a:p>
            <a:pPr algn="ctr"/>
            <a:r>
              <a:rPr smtClean="0"/>
              <a:t>E-mail Netiquette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62200"/>
            <a:ext cx="77724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Keep your passwords private, even from your best friend! </a:t>
            </a:r>
            <a:r>
              <a:rPr lang="en-US" sz="3000" dirty="0" smtClean="0"/>
              <a:t>No one should ever ask you for your password.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  </a:t>
            </a:r>
          </a:p>
          <a:p>
            <a:r>
              <a:rPr lang="en-US" sz="3000" dirty="0" smtClean="0"/>
              <a:t>Use only your Log-in Name and/or e-mail address when chatting or sending e-mail. Never give out personal information like your name, address, or phone number</a:t>
            </a:r>
            <a:r>
              <a:rPr lang="en-US" sz="3000" dirty="0" smtClean="0"/>
              <a:t>.</a:t>
            </a:r>
          </a:p>
          <a:p>
            <a:endParaRPr lang="en-US" sz="3000" dirty="0" smtClean="0"/>
          </a:p>
          <a:p>
            <a:r>
              <a:rPr lang="en-US" sz="3000" dirty="0" smtClean="0"/>
              <a:t>Change your password periodically.</a:t>
            </a:r>
          </a:p>
          <a:p>
            <a:endParaRPr lang="en-US" sz="3000" dirty="0" smtClean="0"/>
          </a:p>
          <a:p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 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772400" cy="1362456"/>
          </a:xfrm>
        </p:spPr>
        <p:txBody>
          <a:bodyPr/>
          <a:lstStyle/>
          <a:p>
            <a:pPr algn="ctr"/>
            <a:r>
              <a:rPr smtClean="0"/>
              <a:t>Instant Messaging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62200"/>
            <a:ext cx="77724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Never  write anything that you would not write on a post card.</a:t>
            </a:r>
          </a:p>
          <a:p>
            <a:endParaRPr lang="en-US" sz="2800" dirty="0" smtClean="0"/>
          </a:p>
          <a:p>
            <a:r>
              <a:rPr lang="en-US" sz="2800" dirty="0" smtClean="0"/>
              <a:t>Treat other people’s conversation with respect.</a:t>
            </a:r>
          </a:p>
          <a:p>
            <a:endParaRPr lang="en-US" sz="2800" dirty="0" smtClean="0"/>
          </a:p>
          <a:p>
            <a:r>
              <a:rPr lang="en-US" sz="2800" dirty="0" smtClean="0"/>
              <a:t>Heated messages should not be sent.</a:t>
            </a:r>
          </a:p>
          <a:p>
            <a:endParaRPr lang="en-US" sz="2800" dirty="0" smtClean="0"/>
          </a:p>
          <a:p>
            <a:r>
              <a:rPr lang="en-US" sz="2800" dirty="0" smtClean="0"/>
              <a:t>Do not give out your address/phone number</a:t>
            </a:r>
          </a:p>
          <a:p>
            <a:endParaRPr lang="en-US" sz="2800" dirty="0" smtClean="0"/>
          </a:p>
          <a:p>
            <a:r>
              <a:rPr lang="en-US" sz="2800" dirty="0" smtClean="0"/>
              <a:t>Follow the golden rule, “Don’t talk to strangers.”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362456"/>
          </a:xfrm>
        </p:spPr>
        <p:txBody>
          <a:bodyPr/>
          <a:lstStyle/>
          <a:p>
            <a:pPr algn="ctr"/>
            <a:r>
              <a:rPr smtClean="0"/>
              <a:t>Blogging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7772400" cy="4153336"/>
          </a:xfrm>
        </p:spPr>
        <p:txBody>
          <a:bodyPr>
            <a:noAutofit/>
          </a:bodyPr>
          <a:lstStyle/>
          <a:p>
            <a:r>
              <a:rPr lang="en-US" sz="2800" dirty="0" smtClean="0"/>
              <a:t>Don't make the mistake of thinking that you know someone after having "met" him or her online.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Be mindful of what personal information you are posting on you blog.</a:t>
            </a:r>
          </a:p>
          <a:p>
            <a:endParaRPr lang="en-US" sz="2800" dirty="0" smtClean="0"/>
          </a:p>
          <a:p>
            <a:r>
              <a:rPr lang="en-US" sz="2800" dirty="0" smtClean="0"/>
              <a:t>Do not post anything that you would not want your parents to read.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772400" cy="1362456"/>
          </a:xfrm>
        </p:spPr>
        <p:txBody>
          <a:bodyPr/>
          <a:lstStyle/>
          <a:p>
            <a:pPr algn="ctr"/>
            <a:r>
              <a:rPr smtClean="0"/>
              <a:t>Always Remember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28800"/>
            <a:ext cx="7772400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Log off computer</a:t>
            </a:r>
          </a:p>
          <a:p>
            <a:endParaRPr lang="en-US" sz="2800" dirty="0" smtClean="0"/>
          </a:p>
          <a:p>
            <a:r>
              <a:rPr lang="en-US" sz="2800" dirty="0" smtClean="0"/>
              <a:t>Personal information is PERSONAL</a:t>
            </a:r>
          </a:p>
          <a:p>
            <a:endParaRPr lang="en-US" sz="2800" dirty="0" smtClean="0"/>
          </a:p>
          <a:p>
            <a:r>
              <a:rPr lang="en-US" sz="2800" dirty="0" smtClean="0"/>
              <a:t>Never make plans to meet someone you met online</a:t>
            </a:r>
          </a:p>
          <a:p>
            <a:endParaRPr lang="en-US" sz="2800" dirty="0" smtClean="0"/>
          </a:p>
          <a:p>
            <a:r>
              <a:rPr lang="en-US" sz="2800" dirty="0" smtClean="0"/>
              <a:t>You never know who’s on the other end that you are talking to.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772400" cy="1143000"/>
          </a:xfrm>
        </p:spPr>
        <p:txBody>
          <a:bodyPr/>
          <a:lstStyle/>
          <a:p>
            <a:pPr algn="ctr"/>
            <a:r>
              <a:rPr smtClean="0"/>
              <a:t>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www.asij.ac.jp/elementary/iTeacher/netiquette.htm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www.uni.illinois.edu/library/computerlit/netiquette.php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189</Words>
  <Application>Microsoft Office PowerPoint</Application>
  <PresentationFormat>On-screen Show (4:3)</PresentationFormat>
  <Paragraphs>66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Netiquette in School</vt:lpstr>
      <vt:lpstr>What is Netiquette?</vt:lpstr>
      <vt:lpstr>Why use Netiquette?</vt:lpstr>
      <vt:lpstr>E-mail Netiquette</vt:lpstr>
      <vt:lpstr>Instant Messaging</vt:lpstr>
      <vt:lpstr>Blogging</vt:lpstr>
      <vt:lpstr>Always Remember…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Netiquette in School</dc:title>
  <dc:creator>Tiff</dc:creator>
  <cp:lastModifiedBy>Tiff</cp:lastModifiedBy>
  <cp:revision>11</cp:revision>
  <dcterms:created xsi:type="dcterms:W3CDTF">2009-10-25T16:03:49Z</dcterms:created>
  <dcterms:modified xsi:type="dcterms:W3CDTF">2009-10-25T16:51:20Z</dcterms:modified>
</cp:coreProperties>
</file>